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440" y="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7ECB3-B64E-5D48-ACC4-21C713EFB83E}" type="datetimeFigureOut">
              <a:rPr lang="en-US" smtClean="0"/>
              <a:t>8/29/12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9617F-9879-F445-86F4-A2001A03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75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This great acceleration really started in the 50s</a:t>
            </a:r>
          </a:p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9057" indent="-280406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820493-5281-B245-8148-287C360C054A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8838-3F9B-2A42-9552-C0F66428EB6E}" type="datetimeFigureOut">
              <a:rPr lang="en-US" smtClean="0"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B926-134D-1A49-BF2E-9F3AEECA0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2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8838-3F9B-2A42-9552-C0F66428EB6E}" type="datetimeFigureOut">
              <a:rPr lang="en-US" smtClean="0"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B926-134D-1A49-BF2E-9F3AEECA0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0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8838-3F9B-2A42-9552-C0F66428EB6E}" type="datetimeFigureOut">
              <a:rPr lang="en-US" smtClean="0"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B926-134D-1A49-BF2E-9F3AEECA0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94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rectangles onl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6134100"/>
            <a:ext cx="18383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447675" y="6118225"/>
            <a:ext cx="8705850" cy="15875"/>
          </a:xfrm>
          <a:prstGeom prst="line">
            <a:avLst/>
          </a:prstGeom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 descr="IGBP_newlogo-right-blac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00175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47099" y="245119"/>
            <a:ext cx="8229600" cy="742570"/>
          </a:xfrm>
        </p:spPr>
        <p:txBody>
          <a:bodyPr/>
          <a:lstStyle>
            <a:lvl1pPr>
              <a:defRPr sz="3400">
                <a:solidFill>
                  <a:srgbClr val="1F497D"/>
                </a:solidFill>
              </a:defRPr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edit</a:t>
            </a:r>
            <a:r>
              <a:rPr lang="sv-SE" dirty="0" smtClean="0"/>
              <a:t> Master </a:t>
            </a:r>
            <a:r>
              <a:rPr lang="sv-SE" dirty="0" err="1" smtClean="0"/>
              <a:t>title</a:t>
            </a:r>
            <a:r>
              <a:rPr lang="sv-SE" dirty="0" smtClean="0"/>
              <a:t> </a:t>
            </a:r>
            <a:r>
              <a:rPr lang="sv-SE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5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8838-3F9B-2A42-9552-C0F66428EB6E}" type="datetimeFigureOut">
              <a:rPr lang="en-US" smtClean="0"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B926-134D-1A49-BF2E-9F3AEECA0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8838-3F9B-2A42-9552-C0F66428EB6E}" type="datetimeFigureOut">
              <a:rPr lang="en-US" smtClean="0"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B926-134D-1A49-BF2E-9F3AEECA0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3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8838-3F9B-2A42-9552-C0F66428EB6E}" type="datetimeFigureOut">
              <a:rPr lang="en-US" smtClean="0"/>
              <a:t>8/29/12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B926-134D-1A49-BF2E-9F3AEECA0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3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8838-3F9B-2A42-9552-C0F66428EB6E}" type="datetimeFigureOut">
              <a:rPr lang="en-US" smtClean="0"/>
              <a:t>8/29/12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B926-134D-1A49-BF2E-9F3AEECA0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2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8838-3F9B-2A42-9552-C0F66428EB6E}" type="datetimeFigureOut">
              <a:rPr lang="en-US" smtClean="0"/>
              <a:t>8/29/12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B926-134D-1A49-BF2E-9F3AEECA0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73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8838-3F9B-2A42-9552-C0F66428EB6E}" type="datetimeFigureOut">
              <a:rPr lang="en-US" smtClean="0"/>
              <a:t>8/29/12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B926-134D-1A49-BF2E-9F3AEECA0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4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8838-3F9B-2A42-9552-C0F66428EB6E}" type="datetimeFigureOut">
              <a:rPr lang="en-US" smtClean="0"/>
              <a:t>8/29/12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B926-134D-1A49-BF2E-9F3AEECA0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0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8838-3F9B-2A42-9552-C0F66428EB6E}" type="datetimeFigureOut">
              <a:rPr lang="en-US" smtClean="0"/>
              <a:t>8/29/12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9B926-134D-1A49-BF2E-9F3AEECA0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43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8838-3F9B-2A42-9552-C0F66428EB6E}" type="datetimeFigureOut">
              <a:rPr lang="en-US" smtClean="0"/>
              <a:t>8/29/12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9B926-134D-1A49-BF2E-9F3AEECA0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9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56325" y="87958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400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smtClean="0"/>
              <a:t>P3:  Earth Observations in Support of Research for the MDGs and Global Sustainability</a:t>
            </a:r>
            <a:endParaRPr lang="en-US" sz="28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466231" y="2381046"/>
            <a:ext cx="6400800" cy="10209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 smtClean="0"/>
              <a:t>Convenors</a:t>
            </a:r>
            <a:r>
              <a:rPr lang="en-US" sz="1800" dirty="0" smtClean="0"/>
              <a:t>:  Sybil Seitzinger, </a:t>
            </a:r>
            <a:r>
              <a:rPr lang="en-US" sz="1800" dirty="0" err="1" smtClean="0"/>
              <a:t>Ghassem</a:t>
            </a:r>
            <a:r>
              <a:rPr lang="en-US" sz="1800" dirty="0" smtClean="0"/>
              <a:t> </a:t>
            </a:r>
            <a:r>
              <a:rPr lang="en-US" sz="1800" dirty="0" err="1" smtClean="0"/>
              <a:t>Asrar</a:t>
            </a:r>
            <a:r>
              <a:rPr lang="en-US" sz="1800" dirty="0" smtClean="0"/>
              <a:t>, Carol B. Meyer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1822760" y="3212226"/>
            <a:ext cx="73212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Peter </a:t>
            </a:r>
            <a:r>
              <a:rPr lang="en-US" b="1" dirty="0" err="1" smtClean="0"/>
              <a:t>Verbur</a:t>
            </a:r>
            <a:r>
              <a:rPr lang="en-US" dirty="0" err="1" smtClean="0"/>
              <a:t>g</a:t>
            </a:r>
            <a:r>
              <a:rPr lang="en-US" dirty="0" smtClean="0"/>
              <a:t>: Role of observing human-land cover interactions to monitor and model impacts on ecosystem service and human well-being</a:t>
            </a:r>
          </a:p>
          <a:p>
            <a:endParaRPr lang="en-US" dirty="0"/>
          </a:p>
          <a:p>
            <a:r>
              <a:rPr lang="en-US" b="1" dirty="0" smtClean="0"/>
              <a:t>Charles  </a:t>
            </a:r>
            <a:r>
              <a:rPr lang="en-US" b="1" dirty="0" err="1" smtClean="0"/>
              <a:t>Huchinson</a:t>
            </a:r>
            <a:r>
              <a:rPr lang="en-US" dirty="0" smtClean="0"/>
              <a:t>: Earth observation and information technologies for eradicating hunger</a:t>
            </a:r>
          </a:p>
          <a:p>
            <a:endParaRPr lang="en-US" dirty="0"/>
          </a:p>
          <a:p>
            <a:r>
              <a:rPr lang="en-US" b="1" dirty="0" smtClean="0"/>
              <a:t>Vivian Lutz</a:t>
            </a:r>
            <a:r>
              <a:rPr lang="en-US" dirty="0" smtClean="0"/>
              <a:t>: Phytoplankton &amp; society: applications of </a:t>
            </a:r>
            <a:r>
              <a:rPr lang="en-US" dirty="0" err="1" smtClean="0"/>
              <a:t>satelliite</a:t>
            </a:r>
            <a:r>
              <a:rPr lang="en-US" dirty="0" smtClean="0"/>
              <a:t> ocean color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82</Words>
  <Application>Microsoft Macintosh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IGBP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P3:  Earth Observations in Support of Research for the MDGs and Global Sustainability</dc:title>
  <dc:creator>Sybil Seitzinger</dc:creator>
  <cp:lastModifiedBy>Sybil Seitzinger</cp:lastModifiedBy>
  <cp:revision>5</cp:revision>
  <dcterms:created xsi:type="dcterms:W3CDTF">2012-08-29T05:07:58Z</dcterms:created>
  <dcterms:modified xsi:type="dcterms:W3CDTF">2012-08-29T05:22:42Z</dcterms:modified>
</cp:coreProperties>
</file>